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4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0253F"/>
    <a:srgbClr val="FAFAE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135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970593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940662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332175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248403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975568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56049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029217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409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37757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769317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971884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87AF6C-7182-4671-9606-DEF14C6BFFD2}" type="datetimeFigureOut">
              <a:rPr lang="en-GB" smtClean="0"/>
              <a:t>03/12/2018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0CFBD7-7133-410F-8C6A-1E9B176115A6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411732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1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6889" y="593608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Categorising reactions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54462" y="1047045"/>
            <a:ext cx="4139999" cy="90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ZnCO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(s) → ZnO(s) + CO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(g)</a:t>
            </a:r>
          </a:p>
        </p:txBody>
      </p:sp>
      <p:sp>
        <p:nvSpPr>
          <p:cNvPr id="6" name="Text Placeholder 16"/>
          <p:cNvSpPr txBox="1">
            <a:spLocks/>
          </p:cNvSpPr>
          <p:nvPr/>
        </p:nvSpPr>
        <p:spPr>
          <a:xfrm>
            <a:off x="244247" y="631672"/>
            <a:ext cx="8285163" cy="3977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Match each chemical equation with the type of reaction it represents.</a:t>
            </a:r>
          </a:p>
        </p:txBody>
      </p:sp>
      <p:sp>
        <p:nvSpPr>
          <p:cNvPr id="7" name="Text Placeholder 16"/>
          <p:cNvSpPr txBox="1">
            <a:spLocks/>
          </p:cNvSpPr>
          <p:nvPr/>
        </p:nvSpPr>
        <p:spPr>
          <a:xfrm>
            <a:off x="82223" y="1407045"/>
            <a:ext cx="324051" cy="54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8" name="Text Placeholder 16"/>
          <p:cNvSpPr txBox="1">
            <a:spLocks/>
          </p:cNvSpPr>
          <p:nvPr/>
        </p:nvSpPr>
        <p:spPr>
          <a:xfrm>
            <a:off x="5792245" y="4228149"/>
            <a:ext cx="324051" cy="90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9" name="Text Placeholder 16"/>
          <p:cNvSpPr txBox="1">
            <a:spLocks/>
          </p:cNvSpPr>
          <p:nvPr/>
        </p:nvSpPr>
        <p:spPr>
          <a:xfrm>
            <a:off x="82224" y="3156290"/>
            <a:ext cx="324051" cy="8935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0" name="Text Placeholder 16"/>
          <p:cNvSpPr txBox="1">
            <a:spLocks/>
          </p:cNvSpPr>
          <p:nvPr/>
        </p:nvSpPr>
        <p:spPr>
          <a:xfrm>
            <a:off x="85891" y="4207677"/>
            <a:ext cx="324051" cy="8935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4" name="Text Placeholder 16"/>
          <p:cNvSpPr txBox="1">
            <a:spLocks/>
          </p:cNvSpPr>
          <p:nvPr/>
        </p:nvSpPr>
        <p:spPr>
          <a:xfrm>
            <a:off x="82222" y="5259062"/>
            <a:ext cx="324051" cy="5270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570125" y="2098431"/>
            <a:ext cx="4140000" cy="90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Na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(aq) + MgSO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(aq) →  MgCO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(s) +Na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SO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(aq)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6280148" y="2098431"/>
            <a:ext cx="2700001" cy="90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oxidation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54462" y="5246116"/>
            <a:ext cx="4155661" cy="899999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Mg(s) + 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(g) 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Calibri Light" panose="020F0302020204030204" pitchFamily="34" charset="0"/>
                <a:ea typeface="Verdana" panose="020B0604030504040204" pitchFamily="34" charset="0"/>
                <a:cs typeface="Calibri Light" panose="020F0302020204030204" pitchFamily="34" charset="0"/>
              </a:rPr>
              <a:t>→ 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2MgO(s)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70124" y="3149817"/>
            <a:ext cx="4139999" cy="90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2Cu(s) +O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(g)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Calibri Light" panose="020F0302020204030204" pitchFamily="34" charset="0"/>
                <a:ea typeface="Verdana" panose="020B0604030504040204" pitchFamily="34" charset="0"/>
                <a:cs typeface="Calibri Light" panose="020F0302020204030204" pitchFamily="34" charset="0"/>
              </a:rPr>
              <a:t>→ 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2CuO(s)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6280150" y="3149817"/>
            <a:ext cx="2700000" cy="90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thermal decomposition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570125" y="4201203"/>
            <a:ext cx="4140000" cy="90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KI(aq) + AgNO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(aq) 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Calibri Light" panose="020F0302020204030204" pitchFamily="34" charset="0"/>
                <a:ea typeface="Verdana" panose="020B0604030504040204" pitchFamily="34" charset="0"/>
                <a:cs typeface="Calibri Light" panose="020F0302020204030204" pitchFamily="34" charset="0"/>
              </a:rPr>
              <a:t>→</a:t>
            </a:r>
          </a:p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AgI(s) + KNO</a:t>
            </a:r>
            <a:r>
              <a:rPr lang="en-GB" sz="1600" baseline="-250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3</a:t>
            </a:r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</a:rPr>
              <a:t>(aq)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280148" y="4201203"/>
            <a:ext cx="2700002" cy="900000"/>
          </a:xfrm>
          <a:prstGeom prst="rect">
            <a:avLst/>
          </a:prstGeom>
          <a:solidFill>
            <a:srgbClr val="FAFAEA"/>
          </a:solidFill>
          <a:ln>
            <a:solidFill>
              <a:schemeClr val="tx2">
                <a:lumMod val="50000"/>
              </a:schemeClr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en-GB" sz="1600" dirty="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precipitation</a:t>
            </a:r>
          </a:p>
        </p:txBody>
      </p:sp>
      <p:sp>
        <p:nvSpPr>
          <p:cNvPr id="23" name="Text Placeholder 16">
            <a:extLst>
              <a:ext uri="{FF2B5EF4-FFF2-40B4-BE49-F238E27FC236}">
                <a16:creationId xmlns:a16="http://schemas.microsoft.com/office/drawing/2014/main" id="{50807B94-E949-41A4-A77C-F8A509071075}"/>
              </a:ext>
            </a:extLst>
          </p:cNvPr>
          <p:cNvSpPr txBox="1">
            <a:spLocks/>
          </p:cNvSpPr>
          <p:nvPr/>
        </p:nvSpPr>
        <p:spPr>
          <a:xfrm>
            <a:off x="5792246" y="2098431"/>
            <a:ext cx="324051" cy="90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25" name="Text Placeholder 16">
            <a:extLst>
              <a:ext uri="{FF2B5EF4-FFF2-40B4-BE49-F238E27FC236}">
                <a16:creationId xmlns:a16="http://schemas.microsoft.com/office/drawing/2014/main" id="{A599BFEB-613C-4C46-A2F1-4D5AE0C3CCF5}"/>
              </a:ext>
            </a:extLst>
          </p:cNvPr>
          <p:cNvSpPr txBox="1">
            <a:spLocks/>
          </p:cNvSpPr>
          <p:nvPr/>
        </p:nvSpPr>
        <p:spPr>
          <a:xfrm>
            <a:off x="5792246" y="3163290"/>
            <a:ext cx="324051" cy="90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33" name="Text Placeholder 16">
            <a:extLst>
              <a:ext uri="{FF2B5EF4-FFF2-40B4-BE49-F238E27FC236}">
                <a16:creationId xmlns:a16="http://schemas.microsoft.com/office/drawing/2014/main" id="{93D7CA42-2CB1-45DC-9BF7-E3405BFAE141}"/>
              </a:ext>
            </a:extLst>
          </p:cNvPr>
          <p:cNvSpPr txBox="1">
            <a:spLocks/>
          </p:cNvSpPr>
          <p:nvPr/>
        </p:nvSpPr>
        <p:spPr>
          <a:xfrm>
            <a:off x="87930" y="2130334"/>
            <a:ext cx="324051" cy="90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14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kumimoji="0" lang="en-US" sz="14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endParaRPr kumimoji="0" lang="en-US" sz="14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194073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.BEST_PowerPoint Template_Oct 20182.potx" id="{9B1E480F-8D1E-404F-8809-1FFDD0AB24A1}" vid="{93EB9601-02DB-41A3-A0A2-592BF7AFE6E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.BEST_PowerPoint Template_Oct 2018</Template>
  <TotalTime>107</TotalTime>
  <Words>106</Words>
  <Application>Microsoft Office PowerPoint</Application>
  <PresentationFormat>On-screen Show (4:3)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Office Theme</vt:lpstr>
      <vt:lpstr>PowerPoint Presentation</vt:lpstr>
    </vt:vector>
  </TitlesOfParts>
  <Company>University of York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HEC Harden</dc:creator>
  <cp:lastModifiedBy>HEC Harden</cp:lastModifiedBy>
  <cp:revision>8</cp:revision>
  <dcterms:created xsi:type="dcterms:W3CDTF">2018-11-08T13:20:31Z</dcterms:created>
  <dcterms:modified xsi:type="dcterms:W3CDTF">2018-12-03T10:59:04Z</dcterms:modified>
</cp:coreProperties>
</file>

<file path=docProps/thumbnail.jpeg>
</file>